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1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666" r:id="rId63"/>
    <p:sldId id="667" r:id="rId64"/>
    <p:sldId id="668" r:id="rId65"/>
    <p:sldId id="725" r:id="rId66"/>
    <p:sldId id="701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2" r:id="rId77"/>
    <p:sldId id="713" r:id="rId78"/>
    <p:sldId id="726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585" r:id="rId9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09" autoAdjust="0"/>
  </p:normalViewPr>
  <p:slideViewPr>
    <p:cSldViewPr snapToGrid="0" snapToObjects="1">
      <p:cViewPr varScale="1">
        <p:scale>
          <a:sx n="114" d="100"/>
          <a:sy n="114" d="100"/>
        </p:scale>
        <p:origin x="224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ableStyles" Target="tableStyle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October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October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October 6,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October 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October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</a:t>
            </a:r>
            <a:r>
              <a:rPr lang="en-US" dirty="0" err="1"/>
              <a:t>UVa</a:t>
            </a:r>
            <a:r>
              <a:rPr lang="en-US" dirty="0"/>
              <a:t> VPN when connecting to </a:t>
            </a:r>
            <a:r>
              <a:rPr lang="en-US" dirty="0" err="1"/>
              <a:t>Rivanna</a:t>
            </a:r>
            <a:r>
              <a:rPr lang="en-US" dirty="0"/>
              <a:t>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047894"/>
            <a:ext cx="7261840" cy="2151769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More Secure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if it is available to them.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 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Anywhere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VPN can be used if the UVA More Secure Network is not available.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</a:t>
            </a:r>
            <a:r>
              <a:rPr lang="en-US" dirty="0" err="1"/>
              <a:t>onDemand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</a:t>
            </a:r>
            <a:r>
              <a:rPr lang="en-US" dirty="0" err="1"/>
              <a:t>onDemand</a:t>
            </a:r>
            <a:r>
              <a:rPr lang="en-US" dirty="0"/>
              <a:t>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to use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from off-Grounds.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 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</a:t>
            </a:r>
            <a:r>
              <a:rPr lang="en-US" sz="2800" u="sng" dirty="0" err="1">
                <a:hlinkClick r:id="rId3"/>
              </a:rPr>
              <a:t>unix</a:t>
            </a:r>
            <a:r>
              <a:rPr lang="en-US" sz="2800" u="sng" dirty="0">
                <a:hlinkClick r:id="rId3"/>
              </a:rPr>
              <a:t>-tutorial/</a:t>
            </a:r>
            <a:endParaRPr lang="en-US" sz="2800" u="sng" dirty="0"/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 to learn more  about Unix/Linux commands.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0891" y="4635362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a </a:t>
            </a:r>
            <a:r>
              <a:rPr lang="en-US" sz="2400" dirty="0" err="1"/>
              <a:t>Lustre</a:t>
            </a:r>
            <a:r>
              <a:rPr lang="en-US" sz="2400" dirty="0"/>
              <a:t> filesystem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Avail  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600986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           Time           SU</a:t>
            </a:r>
          </a:p>
          <a:p>
            <a:r>
              <a:rPr lang="en-US" dirty="0"/>
              <a:t>(partition)    Cores   </a:t>
            </a:r>
            <a:r>
              <a:rPr lang="en-US" dirty="0" err="1"/>
              <a:t>Cores</a:t>
            </a:r>
            <a:r>
              <a:rPr lang="en-US" dirty="0"/>
              <a:t>   	Running 	Pending </a:t>
            </a:r>
            <a:r>
              <a:rPr lang="en-US"/>
              <a:t>	           Limit          </a:t>
            </a:r>
            <a:r>
              <a:rPr lang="en-US" dirty="0"/>
              <a:t>Charge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  <a:p>
            <a:r>
              <a:rPr lang="en-US" dirty="0" err="1"/>
              <a:t>knl</a:t>
            </a:r>
            <a:r>
              <a:rPr lang="en-US" dirty="0"/>
              <a:t>                 200          180                 0                0                3-00:00:00     1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Lustre</a:t>
            </a:r>
            <a:r>
              <a:rPr lang="en-US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6471885" y="4584282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03571" y="4291924"/>
            <a:ext cx="18128" cy="80306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756763"/>
              </p:ext>
            </p:extLst>
          </p:nvPr>
        </p:nvGraphicFramePr>
        <p:xfrm>
          <a:off x="1809741" y="1282316"/>
          <a:ext cx="9065477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8339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3276678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529116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25 nodes (&lt;= 1000 cores/job)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 (&lt;= 2 nodes, 8 cores/node)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/>
              <a:t>SLURM is the Simple Linux Utility for Resource Management.</a:t>
            </a:r>
          </a:p>
          <a:p>
            <a:pPr lvl="1"/>
            <a:r>
              <a:rPr lang="en-US" sz="8000" dirty="0"/>
              <a:t>It manages the hardware resources on the cluster (e.g. compute nodes/</a:t>
            </a:r>
            <a:r>
              <a:rPr lang="en-US" sz="8000" dirty="0" err="1"/>
              <a:t>cpu</a:t>
            </a:r>
            <a:r>
              <a:rPr lang="en-US" sz="8000" dirty="0"/>
              <a:t> cores, compute memory, etc.).</a:t>
            </a:r>
            <a:r>
              <a:rPr lang="en-US" sz="6400" dirty="0"/>
              <a:t>	</a:t>
            </a:r>
          </a:p>
          <a:p>
            <a:pPr marL="548640" lvl="2" indent="0">
              <a:buNone/>
            </a:pPr>
            <a:endParaRPr lang="en-US" sz="7200" dirty="0"/>
          </a:p>
          <a:p>
            <a:r>
              <a:rPr lang="en-US" sz="9600" dirty="0"/>
              <a:t>SLURM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/>
              <a:t>SLURM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04694" y="3429000"/>
            <a:ext cx="981307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myProg.py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Submitting a SLURM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SLURM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is the software that we use to create our web portal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</a:t>
            </a:r>
            <a:r>
              <a:rPr lang="en-US" dirty="0" err="1"/>
              <a:t>onDemand</a:t>
            </a:r>
            <a:r>
              <a:rPr lang="en-US" dirty="0"/>
              <a:t>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versions of R available.</a:t>
            </a:r>
          </a:p>
          <a:p>
            <a:r>
              <a:rPr lang="en-US" dirty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393827"/>
            <a:ext cx="10515600" cy="4549775"/>
          </a:xfrm>
        </p:spPr>
        <p:txBody>
          <a:bodyPr/>
          <a:lstStyle/>
          <a:p>
            <a:r>
              <a:rPr lang="en-US" dirty="0"/>
              <a:t>Connect to Open </a:t>
            </a:r>
            <a:r>
              <a:rPr lang="en-US" dirty="0" err="1"/>
              <a:t>onDemand</a:t>
            </a:r>
            <a:r>
              <a:rPr lang="en-US" dirty="0"/>
              <a:t> and start an </a:t>
            </a:r>
            <a:r>
              <a:rPr lang="en-US" dirty="0" err="1"/>
              <a:t>RStudio</a:t>
            </a:r>
            <a:r>
              <a:rPr lang="en-US" dirty="0"/>
              <a:t>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2763812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51138"/>
              </p:ext>
            </p:extLst>
          </p:nvPr>
        </p:nvGraphicFramePr>
        <p:xfrm>
          <a:off x="1178458" y="1145108"/>
          <a:ext cx="8128000" cy="503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955990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Principle 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32904</TotalTime>
  <Words>3753</Words>
  <Application>Microsoft Macintosh PowerPoint</Application>
  <PresentationFormat>Widescreen</PresentationFormat>
  <Paragraphs>576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73</vt:i4>
      </vt:variant>
    </vt:vector>
  </HeadingPairs>
  <TitlesOfParts>
    <vt:vector size="100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Siller, Karsten H (khs3z)</cp:lastModifiedBy>
  <cp:revision>600</cp:revision>
  <cp:lastPrinted>2018-10-25T13:31:57Z</cp:lastPrinted>
  <dcterms:created xsi:type="dcterms:W3CDTF">2017-12-20T18:50:57Z</dcterms:created>
  <dcterms:modified xsi:type="dcterms:W3CDTF">2021-10-06T16:37:15Z</dcterms:modified>
</cp:coreProperties>
</file>